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6" r:id="rId10"/>
    <p:sldId id="268" r:id="rId11"/>
    <p:sldId id="269" r:id="rId12"/>
    <p:sldId id="270" r:id="rId13"/>
    <p:sldId id="267" r:id="rId1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arsayılan Bölüm" id="{F5DE53C7-C1C5-47EA-85C4-2E010961EF15}">
          <p14:sldIdLst>
            <p14:sldId id="256"/>
            <p14:sldId id="257"/>
            <p14:sldId id="258"/>
            <p14:sldId id="260"/>
            <p14:sldId id="261"/>
            <p14:sldId id="262"/>
            <p14:sldId id="263"/>
            <p14:sldId id="265"/>
            <p14:sldId id="266"/>
            <p14:sldId id="268"/>
            <p14:sldId id="269"/>
            <p14:sldId id="270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CB26ED-5D79-40BF-A00D-C6885D0A307B}" type="datetimeFigureOut">
              <a:rPr lang="en-GB" smtClean="0"/>
              <a:t>30/10/2018</a:t>
            </a:fld>
            <a:endParaRPr lang="en-GB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GB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5C6448-4EB7-436F-BFE3-AC3B4F58AF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774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C6448-4EB7-436F-BFE3-AC3B4F58AF5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4117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7AAC5A2-6109-441C-AF8A-F4CBF76DD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8F6920F-6122-4F8A-A596-711C6E7CF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C3B8FA9-074D-4402-BD04-314A800BB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620A213-FDFB-46ED-9EE7-B48B6898A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07B0C89-3686-46F4-80AB-15357CE79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87889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845727A-7888-4DD7-ABFF-66851244B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63B18360-B544-42B3-A68B-FF32EF33D3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5080968-2D94-4340-B079-507496290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FB06D1D-C9CB-4F9E-A1B6-C0A58508B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650A663-A5E9-48E9-AB09-9E6D49D11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76166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65B975EE-C9E1-42A2-B7DC-548CD5C8B4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031D11E7-ED17-4B10-9620-06076A1C43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9513291-7530-4BE5-B69A-2B76E5EAC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A05B36D-8407-4929-BF35-4D3699BB9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69CCA4B-B55D-44D1-88C6-519CB788C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14278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D3A6500-8704-40D6-BC4F-DBA3A76BD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27E85CE-B3ED-492D-A66C-D2C324FA6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D96542D-24A0-4CA8-92EE-C7224C3D0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0ED0CCE-0E95-4CF8-A1C5-4E4AA3C93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A38A75E-5F99-4681-A981-B06928D36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95354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DD1C083-1A8F-4D9A-977F-038045D5C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01AE168-A637-4458-BBDF-FCBF529E9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E22239B-6D0B-4B31-BFBB-8B73AD75A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7D65AFB-AD7D-417D-8B9E-A977759F6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A787C44-1F08-43D1-AA35-389CD8756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72057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C7840FB-9038-4113-B998-3EED20412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ED3158D-2BB4-44A4-A09F-32A45305B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021C8A7E-272D-421E-8E90-C3DC900BD4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5CFD4BE3-4720-4E7C-8DE5-822AFD890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0F461A8-85A9-4DCC-BD11-CC3D18C9A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55A0C84-8FB5-473B-B1FE-6D436CCF7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2915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567EA4C-0729-489A-91F0-CB6631C5F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7A4B7A45-86F1-49C6-8433-7A6E001E5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E0783241-E652-40FA-ACB0-F8A7F3223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BA4A4A58-AD5D-4A36-A21A-44B2833E57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72F4EF16-3516-4CC9-9540-CD7A1E55B4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470FB8BD-7D53-4817-9322-DA24F383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4902E030-5C22-4A24-BAE6-02E94C851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42C0D287-FB11-4082-842C-ACA6789FB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58068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B935B7A-0E6F-406A-9682-8223BDE09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312DA1E2-B08B-46C4-947B-C2EEB84EE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4C78C057-4005-46D2-AE35-1A388A721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D86DE5CD-3FC2-4457-9E35-EF1BC869E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10272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BE6AE464-BAAA-4B5C-9AE0-E87F7DFAA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447AC439-2190-4CEB-8AE4-E250EEDA5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FF82E6F2-6E97-4349-9C76-8AA537FF6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4446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1C4E5D9-76ED-4E69-9DA9-4A14D5E0C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2CDFC8F-4BA9-4F77-8009-EC016CB98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E097D98-9DCF-4294-AB96-A392B5F63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3BF4C096-42FE-43CD-8826-598BB6B2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CA385FD-6E1F-4692-B690-96EB945B1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2D61F34-A70C-41B3-8EEF-9639F2DF5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68669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99D559D-DB81-45A6-BC73-5F2EF2483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C4AAFDA9-2354-44F4-9009-029A061B03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422183A0-57FF-4BC6-9F96-29CD0B099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648AB55-37F7-4FA0-B97B-B3394A6D2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A25355A-6749-448D-9E4B-B15C7604D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A524ED5-EA88-4552-857C-43EC43722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33177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B6903F6A-436C-432C-A503-63E596444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F2B95897-68C4-4E2D-8B9F-ABACAA350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22B5B7F-A68A-4637-9743-E0154BAD0D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6941263-1A9C-4DF9-8EB3-26B2248CF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12D215F-709F-4B29-A2FC-DEE6576551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23180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VydPQuLyEn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de-ed.org/EducationResources/CommunityCollege/EddyCurrents/Physics/depthcurrentdensity.htm" TargetMode="External"/><Relationship Id="rId2" Type="http://schemas.openxmlformats.org/officeDocument/2006/relationships/hyperlink" Target="http://hyperphysics.phy-astr.gsu.edu/hbase/electric/farlaw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ENgdSF8ppA&amp;t" TargetMode="External"/><Relationship Id="rId2" Type="http://schemas.openxmlformats.org/officeDocument/2006/relationships/hyperlink" Target="https://www.youtube.com/watch?v=ezXVzc64qR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3vobDP5Cfh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FXcBKxAc4_k" TargetMode="External"/><Relationship Id="rId4" Type="http://schemas.openxmlformats.org/officeDocument/2006/relationships/hyperlink" Target="https://circuitglobe.com/what-is-eddy-current-loss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ytA5sspA1k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en.wikipedia.org/wiki/RL_circui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5j-bqc37r9s" TargetMode="External"/><Relationship Id="rId2" Type="http://schemas.openxmlformats.org/officeDocument/2006/relationships/hyperlink" Target="https://www.youtube.com/watch?v=rHemCWkjnB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A57ABFF-FA97-4DAB-BCB4-60F9120823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9326" y="401052"/>
            <a:ext cx="8133348" cy="1275327"/>
          </a:xfrm>
        </p:spPr>
        <p:txBody>
          <a:bodyPr/>
          <a:lstStyle/>
          <a:p>
            <a:r>
              <a:rPr lang="tr-TR" dirty="0"/>
              <a:t>FRISBEE DEMO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5BE61595-9664-4356-8C5A-3E5EFE1C0E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4516" y="3693735"/>
            <a:ext cx="2987841" cy="798076"/>
          </a:xfrm>
        </p:spPr>
        <p:txBody>
          <a:bodyPr>
            <a:noAutofit/>
          </a:bodyPr>
          <a:lstStyle/>
          <a:p>
            <a:r>
              <a:rPr lang="en-GB" sz="2000" dirty="0"/>
              <a:t>it is </a:t>
            </a:r>
            <a:r>
              <a:rPr lang="tr-TR" sz="2000" dirty="0"/>
              <a:t>MAGLEV ,</a:t>
            </a:r>
            <a:r>
              <a:rPr lang="en-GB" sz="2000" dirty="0"/>
              <a:t>not ultimate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27BD648-242F-4ACC-B2B8-970C90128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59835" y="2580942"/>
            <a:ext cx="4498473" cy="337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419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CA5F80A-BBB4-41AC-9822-D6CD66032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How?</a:t>
            </a:r>
            <a:endParaRPr lang="en-GB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D95FF19-277B-4225-A30B-734C4B6E9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9484" cy="4351338"/>
          </a:xfrm>
        </p:spPr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frisbee</a:t>
            </a:r>
            <a:r>
              <a:rPr lang="tr-TR" dirty="0"/>
              <a:t> has a </a:t>
            </a:r>
            <a:r>
              <a:rPr lang="tr-TR" dirty="0" err="1"/>
              <a:t>inductor</a:t>
            </a:r>
            <a:r>
              <a:rPr lang="tr-TR" dirty="0"/>
              <a:t> inside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create</a:t>
            </a:r>
            <a:r>
              <a:rPr lang="tr-TR" dirty="0"/>
              <a:t> a </a:t>
            </a:r>
            <a:r>
              <a:rPr lang="tr-TR" dirty="0" err="1"/>
              <a:t>changing</a:t>
            </a:r>
            <a:r>
              <a:rPr lang="tr-TR" dirty="0"/>
              <a:t> </a:t>
            </a:r>
            <a:r>
              <a:rPr lang="tr-TR" dirty="0" err="1"/>
              <a:t>magnetic</a:t>
            </a:r>
            <a:r>
              <a:rPr lang="tr-TR" dirty="0"/>
              <a:t> </a:t>
            </a:r>
            <a:r>
              <a:rPr lang="tr-TR" dirty="0" err="1"/>
              <a:t>field</a:t>
            </a:r>
            <a:r>
              <a:rPr lang="tr-TR" dirty="0"/>
              <a:t>.</a:t>
            </a:r>
          </a:p>
          <a:p>
            <a:pPr marL="0" indent="0">
              <a:buNone/>
            </a:pPr>
            <a:endParaRPr lang="tr-TR" dirty="0"/>
          </a:p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inductor</a:t>
            </a:r>
            <a:r>
              <a:rPr lang="tr-TR" dirty="0"/>
              <a:t> is </a:t>
            </a:r>
            <a:r>
              <a:rPr lang="tr-TR" dirty="0" err="1"/>
              <a:t>excited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 </a:t>
            </a:r>
            <a:r>
              <a:rPr lang="tr-TR" dirty="0" err="1"/>
              <a:t>sockets</a:t>
            </a:r>
            <a:r>
              <a:rPr lang="tr-TR" dirty="0"/>
              <a:t>.(</a:t>
            </a:r>
            <a:r>
              <a:rPr lang="tr-TR" dirty="0" err="1"/>
              <a:t>Mains</a:t>
            </a:r>
            <a:r>
              <a:rPr lang="tr-TR" dirty="0"/>
              <a:t> 220Vrms 50 Hz)</a:t>
            </a:r>
          </a:p>
          <a:p>
            <a:endParaRPr lang="tr-TR" dirty="0"/>
          </a:p>
          <a:p>
            <a:pPr marL="0" indent="0">
              <a:buNone/>
            </a:pP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creates</a:t>
            </a:r>
            <a:r>
              <a:rPr lang="tr-TR" dirty="0"/>
              <a:t> a </a:t>
            </a:r>
            <a:r>
              <a:rPr lang="tr-TR" dirty="0" err="1"/>
              <a:t>changing</a:t>
            </a:r>
            <a:r>
              <a:rPr lang="tr-TR" dirty="0"/>
              <a:t> </a:t>
            </a:r>
            <a:r>
              <a:rPr lang="tr-TR" dirty="0" err="1"/>
              <a:t>magnetic</a:t>
            </a:r>
            <a:r>
              <a:rPr lang="tr-TR" dirty="0"/>
              <a:t> </a:t>
            </a:r>
            <a:r>
              <a:rPr lang="tr-TR" dirty="0" err="1"/>
              <a:t>field</a:t>
            </a:r>
            <a:r>
              <a:rPr lang="tr-TR" dirty="0"/>
              <a:t> at </a:t>
            </a:r>
            <a:r>
              <a:rPr lang="tr-TR" dirty="0" err="1"/>
              <a:t>bulk</a:t>
            </a:r>
            <a:r>
              <a:rPr lang="tr-TR" dirty="0"/>
              <a:t>.</a:t>
            </a:r>
          </a:p>
          <a:p>
            <a:endParaRPr lang="tr-TR" dirty="0"/>
          </a:p>
          <a:p>
            <a:endParaRPr lang="tr-TR" dirty="0"/>
          </a:p>
          <a:p>
            <a:endParaRPr lang="en-GB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1ABF8C9-FBDC-4A56-A442-7C7281606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485" y="2030079"/>
            <a:ext cx="4588042" cy="344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09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2945775-1E50-424B-8BC5-041BC1C7C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147" y="609600"/>
            <a:ext cx="10535653" cy="5567363"/>
          </a:xfrm>
        </p:spPr>
        <p:txBody>
          <a:bodyPr/>
          <a:lstStyle/>
          <a:p>
            <a:r>
              <a:rPr lang="tr-TR" dirty="0" err="1"/>
              <a:t>Conductor</a:t>
            </a:r>
            <a:r>
              <a:rPr lang="tr-TR" dirty="0"/>
              <a:t> </a:t>
            </a:r>
            <a:r>
              <a:rPr lang="tr-TR" dirty="0" err="1"/>
              <a:t>bulk</a:t>
            </a:r>
            <a:r>
              <a:rPr lang="tr-TR" dirty="0"/>
              <a:t> is </a:t>
            </a:r>
            <a:r>
              <a:rPr lang="tr-TR" dirty="0" err="1"/>
              <a:t>below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frisbee</a:t>
            </a:r>
            <a:r>
              <a:rPr lang="tr-TR" dirty="0"/>
              <a:t>. </a:t>
            </a:r>
          </a:p>
          <a:p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currents</a:t>
            </a:r>
            <a:r>
              <a:rPr lang="tr-TR" dirty="0"/>
              <a:t> </a:t>
            </a:r>
            <a:r>
              <a:rPr lang="tr-TR" dirty="0" err="1"/>
              <a:t>flow</a:t>
            </a:r>
            <a:r>
              <a:rPr lang="tr-TR" dirty="0"/>
              <a:t> on </a:t>
            </a:r>
            <a:r>
              <a:rPr lang="tr-TR" dirty="0" err="1"/>
              <a:t>surface</a:t>
            </a:r>
            <a:r>
              <a:rPr lang="tr-TR" dirty="0"/>
              <a:t>.</a:t>
            </a:r>
            <a:endParaRPr lang="en-GB" dirty="0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F596B4E2-B123-464A-90A8-AA1E814272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399" y="1848603"/>
            <a:ext cx="5771147" cy="432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87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EF04698-EB51-4EE4-BF65-5BCE24586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			</a:t>
            </a:r>
            <a:r>
              <a:rPr lang="tr-TR" dirty="0" err="1"/>
              <a:t>Demonstration</a:t>
            </a:r>
            <a:endParaRPr lang="en-GB" dirty="0"/>
          </a:p>
        </p:txBody>
      </p:sp>
      <p:pic>
        <p:nvPicPr>
          <p:cNvPr id="4" name="kırpılmış">
            <a:hlinkClick r:id="" action="ppaction://media"/>
            <a:extLst>
              <a:ext uri="{FF2B5EF4-FFF2-40B4-BE49-F238E27FC236}">
                <a16:creationId xmlns:a16="http://schemas.microsoft.com/office/drawing/2014/main" id="{114C411D-5F1C-45B5-9902-93B80F8FFEF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056" y="1690688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96652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EE23EED-4E2D-4BDD-9B4B-2D047CAA0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Heating</a:t>
            </a:r>
            <a:r>
              <a:rPr lang="tr-TR" dirty="0"/>
              <a:t> </a:t>
            </a:r>
            <a:r>
              <a:rPr lang="tr-TR" dirty="0" err="1"/>
              <a:t>Up</a:t>
            </a:r>
            <a:endParaRPr lang="en-GB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DF4D669-5012-4134-8CED-FD5641016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setup</a:t>
            </a:r>
            <a:r>
              <a:rPr lang="tr-TR" dirty="0"/>
              <a:t> </a:t>
            </a:r>
            <a:r>
              <a:rPr lang="tr-TR" dirty="0" err="1"/>
              <a:t>works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5 </a:t>
            </a:r>
            <a:r>
              <a:rPr lang="tr-TR" dirty="0" err="1"/>
              <a:t>minutes</a:t>
            </a:r>
            <a:r>
              <a:rPr lang="tr-TR" dirty="0"/>
              <a:t> </a:t>
            </a:r>
            <a:r>
              <a:rPr lang="tr-TR" dirty="0" err="1"/>
              <a:t>because</a:t>
            </a:r>
            <a:r>
              <a:rPr lang="tr-TR" dirty="0"/>
              <a:t> of </a:t>
            </a:r>
            <a:r>
              <a:rPr lang="tr-TR" dirty="0" err="1"/>
              <a:t>heating</a:t>
            </a:r>
            <a:r>
              <a:rPr lang="tr-TR" dirty="0"/>
              <a:t>.  </a:t>
            </a:r>
            <a:r>
              <a:rPr lang="tr-TR" dirty="0" err="1"/>
              <a:t>All</a:t>
            </a:r>
            <a:r>
              <a:rPr lang="tr-TR" dirty="0"/>
              <a:t> </a:t>
            </a:r>
            <a:r>
              <a:rPr lang="tr-TR" dirty="0" err="1"/>
              <a:t>power</a:t>
            </a:r>
            <a:r>
              <a:rPr lang="tr-TR" dirty="0"/>
              <a:t> </a:t>
            </a:r>
            <a:r>
              <a:rPr lang="tr-TR" dirty="0" err="1"/>
              <a:t>loss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is </a:t>
            </a:r>
            <a:r>
              <a:rPr lang="tr-TR" dirty="0" err="1"/>
              <a:t>converted</a:t>
            </a:r>
            <a:r>
              <a:rPr lang="tr-TR" dirty="0"/>
              <a:t> </a:t>
            </a:r>
            <a:r>
              <a:rPr lang="tr-TR" dirty="0" err="1"/>
              <a:t>heat</a:t>
            </a:r>
            <a:r>
              <a:rPr lang="tr-TR" dirty="0"/>
              <a:t>.( </a:t>
            </a:r>
            <a:r>
              <a:rPr lang="tr-TR" dirty="0" err="1">
                <a:hlinkClick r:id="rId2"/>
              </a:rPr>
              <a:t>Levitation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Coil</a:t>
            </a:r>
            <a:r>
              <a:rPr lang="tr-TR" dirty="0">
                <a:hlinkClick r:id="rId2"/>
              </a:rPr>
              <a:t> - </a:t>
            </a:r>
            <a:r>
              <a:rPr lang="tr-TR" dirty="0" err="1">
                <a:hlinkClick r:id="rId2"/>
              </a:rPr>
              <a:t>Induction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Heating</a:t>
            </a:r>
            <a:r>
              <a:rPr lang="tr-TR" dirty="0"/>
              <a:t>)</a:t>
            </a:r>
          </a:p>
          <a:p>
            <a:endParaRPr lang="tr-TR" dirty="0"/>
          </a:p>
          <a:p>
            <a:endParaRPr lang="tr-TR" dirty="0"/>
          </a:p>
          <a:p>
            <a:pPr marL="0" indent="0">
              <a:buNone/>
            </a:pPr>
            <a:r>
              <a:rPr lang="tr-TR" dirty="0"/>
              <a:t>Ke is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coefficient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t is </a:t>
            </a:r>
            <a:r>
              <a:rPr lang="tr-TR" dirty="0" err="1"/>
              <a:t>thickness</a:t>
            </a:r>
            <a:r>
              <a:rPr lang="tr-TR" dirty="0"/>
              <a:t> of </a:t>
            </a:r>
            <a:r>
              <a:rPr lang="tr-TR" dirty="0" err="1"/>
              <a:t>lamination</a:t>
            </a:r>
            <a:r>
              <a:rPr lang="tr-TR" dirty="0"/>
              <a:t>.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dirty="0"/>
              <a:t>As </a:t>
            </a:r>
            <a:r>
              <a:rPr lang="tr-TR" dirty="0" err="1"/>
              <a:t>seen</a:t>
            </a:r>
            <a:r>
              <a:rPr lang="tr-TR" dirty="0"/>
              <a:t>,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heat</a:t>
            </a:r>
            <a:r>
              <a:rPr lang="tr-TR" dirty="0"/>
              <a:t> </a:t>
            </a:r>
            <a:r>
              <a:rPr lang="tr-TR" dirty="0" err="1"/>
              <a:t>depends</a:t>
            </a:r>
            <a:r>
              <a:rPr lang="tr-TR" dirty="0"/>
              <a:t> on </a:t>
            </a:r>
            <a:r>
              <a:rPr lang="tr-TR" dirty="0" err="1"/>
              <a:t>excited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frequency</a:t>
            </a:r>
            <a:r>
              <a:rPr lang="tr-TR" dirty="0"/>
              <a:t> </a:t>
            </a:r>
            <a:r>
              <a:rPr lang="tr-TR" dirty="0" err="1"/>
              <a:t>strongly</a:t>
            </a:r>
            <a:r>
              <a:rPr lang="tr-TR" dirty="0"/>
              <a:t>.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93D8573-2221-4E94-BD28-8195023F3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900" y="3376863"/>
            <a:ext cx="4038600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44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10DDA17-28E1-42E3-8AD9-B17606876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>
                <a:solidFill>
                  <a:srgbClr val="FF0000"/>
                </a:solidFill>
              </a:rPr>
              <a:t>EDDY CURRENT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6C4D6F-F08D-4EBE-92AD-4BC1674D4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389" y="1379621"/>
            <a:ext cx="10824411" cy="4797342"/>
          </a:xfrm>
        </p:spPr>
        <p:txBody>
          <a:bodyPr/>
          <a:lstStyle/>
          <a:p>
            <a:r>
              <a:rPr lang="en-GB" dirty="0"/>
              <a:t>Eddy current are induced current in shape of loop within conductors due to changing magnetic fields. (</a:t>
            </a:r>
            <a:r>
              <a:rPr lang="en-GB" dirty="0">
                <a:hlinkClick r:id="rId2"/>
              </a:rPr>
              <a:t>Faraday's Law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/>
              <a:t>The current flows in perpendicular to magnetic field and the concentrates near the surface of conductor. (</a:t>
            </a:r>
            <a:r>
              <a:rPr lang="en-GB" dirty="0">
                <a:hlinkClick r:id="rId3"/>
              </a:rPr>
              <a:t>Depth of Penetration</a:t>
            </a:r>
            <a:r>
              <a:rPr lang="en-GB" dirty="0"/>
              <a:t>)</a:t>
            </a:r>
          </a:p>
          <a:p>
            <a:endParaRPr lang="tr-TR" dirty="0"/>
          </a:p>
          <a:p>
            <a:pPr marL="0" indent="0">
              <a:buNone/>
            </a:pPr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ED0CD90E-B9EC-4B61-89A6-41BFBAECB2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1137" y="3808292"/>
            <a:ext cx="4828673" cy="282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11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10DDA17-28E1-42E3-8AD9-B17606876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Influencing Factors of Eddy Current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6C4D6F-F08D-4EBE-92AD-4BC1674D4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noProof="1"/>
              <a:t>Strength of current changes with:</a:t>
            </a:r>
            <a:endParaRPr lang="tr-TR" noProof="1"/>
          </a:p>
          <a:p>
            <a:pPr lvl="1"/>
            <a:r>
              <a:rPr lang="tr-TR" noProof="1"/>
              <a:t>The strength of magnetic field proportionally.</a:t>
            </a:r>
          </a:p>
          <a:p>
            <a:pPr lvl="1"/>
            <a:r>
              <a:rPr lang="tr-TR" noProof="1"/>
              <a:t>The are of loop proportionally.</a:t>
            </a:r>
          </a:p>
          <a:p>
            <a:pPr lvl="1"/>
            <a:r>
              <a:rPr lang="tr-TR" noProof="1"/>
              <a:t>The rate of change flux proportionally.</a:t>
            </a:r>
          </a:p>
          <a:p>
            <a:pPr lvl="1"/>
            <a:r>
              <a:rPr lang="tr-TR" noProof="1"/>
              <a:t>The resistivity of material inversely proportional.</a:t>
            </a:r>
          </a:p>
          <a:p>
            <a:r>
              <a:rPr lang="tr-TR" noProof="1"/>
              <a:t>Location of eddy current chages with:</a:t>
            </a:r>
          </a:p>
          <a:p>
            <a:pPr lvl="1"/>
            <a:r>
              <a:rPr lang="tr-TR" noProof="1"/>
              <a:t>Frequency</a:t>
            </a:r>
          </a:p>
          <a:p>
            <a:pPr lvl="1"/>
            <a:r>
              <a:rPr lang="tr-TR" noProof="1"/>
              <a:t>Conductivity</a:t>
            </a:r>
          </a:p>
          <a:p>
            <a:pPr lvl="1"/>
            <a:r>
              <a:rPr lang="tr-TR" noProof="1"/>
              <a:t>Permeability</a:t>
            </a:r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lvl="1"/>
            <a:endParaRPr lang="en-GB" noProof="1"/>
          </a:p>
          <a:p>
            <a:pPr lvl="1"/>
            <a:endParaRPr lang="tr-TR" dirty="0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lvl="1"/>
            <a:endParaRPr lang="en-GB" noProof="1"/>
          </a:p>
          <a:p>
            <a:pPr lvl="1"/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F09B5DF6-B48C-4794-AF43-BF48AEC26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7825" y="3148750"/>
            <a:ext cx="2976449" cy="302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33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10DDA17-28E1-42E3-8AD9-B17606876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Funny</a:t>
            </a:r>
            <a:r>
              <a:rPr lang="tr-TR" dirty="0"/>
              <a:t> Links </a:t>
            </a:r>
            <a:r>
              <a:rPr lang="tr-TR" dirty="0" err="1"/>
              <a:t>that</a:t>
            </a:r>
            <a:r>
              <a:rPr lang="tr-TR" dirty="0"/>
              <a:t> can be </a:t>
            </a:r>
            <a:r>
              <a:rPr lang="tr-TR" dirty="0" err="1"/>
              <a:t>informative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6C4D6F-F08D-4EBE-92AD-4BC1674D4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Imagine It - Eddy current science</a:t>
            </a:r>
            <a:endParaRPr lang="tr-TR" dirty="0"/>
          </a:p>
          <a:p>
            <a:endParaRPr lang="tr-TR" dirty="0"/>
          </a:p>
          <a:p>
            <a:r>
              <a:rPr lang="en-US" dirty="0">
                <a:hlinkClick r:id="rId3"/>
              </a:rPr>
              <a:t>Copper’s Surprising Reaction to Strong Magnets</a:t>
            </a:r>
            <a:endParaRPr lang="tr-TR" dirty="0"/>
          </a:p>
          <a:p>
            <a:endParaRPr lang="tr-TR" dirty="0"/>
          </a:p>
          <a:p>
            <a:r>
              <a:rPr lang="en-US" dirty="0">
                <a:hlinkClick r:id="rId4"/>
              </a:rPr>
              <a:t>Eddy Current Brake Experiment</a:t>
            </a: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64236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10DDA17-28E1-42E3-8AD9-B17606876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	</a:t>
            </a:r>
            <a:r>
              <a:rPr lang="tr-TR" dirty="0" err="1"/>
              <a:t>Avoding</a:t>
            </a:r>
            <a:r>
              <a:rPr lang="tr-TR" dirty="0"/>
              <a:t> </a:t>
            </a:r>
            <a:r>
              <a:rPr lang="tr-TR" dirty="0" err="1"/>
              <a:t>or</a:t>
            </a:r>
            <a:r>
              <a:rPr lang="tr-TR" dirty="0"/>
              <a:t> Using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?</a:t>
            </a:r>
          </a:p>
        </p:txBody>
      </p:sp>
      <p:pic>
        <p:nvPicPr>
          <p:cNvPr id="2060" name="Picture 12" descr="star wars darth vader ile ilgili gÃ¶rsel sonucu">
            <a:extLst>
              <a:ext uri="{FF2B5EF4-FFF2-40B4-BE49-F238E27FC236}">
                <a16:creationId xmlns:a16="http://schemas.microsoft.com/office/drawing/2014/main" id="{0DA8B372-E780-4E0A-9E19-2D7126CB50B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8967" y="2475478"/>
            <a:ext cx="3641558" cy="204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50C5BADB-DA69-4808-9E31-48254D8CA398}"/>
              </a:ext>
            </a:extLst>
          </p:cNvPr>
          <p:cNvSpPr txBox="1"/>
          <p:nvPr/>
        </p:nvSpPr>
        <p:spPr>
          <a:xfrm>
            <a:off x="8341896" y="4892840"/>
            <a:ext cx="3593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Dark Side of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</a:t>
            </a:r>
            <a:endParaRPr lang="en-GB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DB6835DF-0B86-4BE3-9C8C-D674B7CF83E5}"/>
              </a:ext>
            </a:extLst>
          </p:cNvPr>
          <p:cNvSpPr txBox="1"/>
          <p:nvPr/>
        </p:nvSpPr>
        <p:spPr>
          <a:xfrm>
            <a:off x="721894" y="1540044"/>
            <a:ext cx="7267073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err="1"/>
              <a:t>Eddy</a:t>
            </a:r>
            <a:r>
              <a:rPr lang="tr-TR" sz="2800" dirty="0"/>
              <a:t> </a:t>
            </a:r>
            <a:r>
              <a:rPr lang="tr-TR" sz="2800" dirty="0" err="1"/>
              <a:t>current</a:t>
            </a:r>
            <a:r>
              <a:rPr lang="tr-TR" sz="2800" dirty="0"/>
              <a:t> is </a:t>
            </a:r>
            <a:r>
              <a:rPr lang="tr-TR" sz="2800" dirty="0" err="1"/>
              <a:t>unwanted</a:t>
            </a:r>
            <a:r>
              <a:rPr lang="tr-TR" sz="2800" dirty="0"/>
              <a:t> at </a:t>
            </a:r>
            <a:r>
              <a:rPr lang="tr-TR" sz="2800" dirty="0" err="1"/>
              <a:t>transformers</a:t>
            </a:r>
            <a:r>
              <a:rPr lang="tr-TR" sz="2800" dirty="0"/>
              <a:t>, </a:t>
            </a:r>
            <a:r>
              <a:rPr lang="tr-TR" sz="2800" dirty="0" err="1"/>
              <a:t>inductors</a:t>
            </a:r>
            <a:r>
              <a:rPr lang="tr-TR" sz="2800" dirty="0"/>
              <a:t> </a:t>
            </a:r>
            <a:r>
              <a:rPr lang="tr-TR" sz="2800" dirty="0" err="1"/>
              <a:t>and</a:t>
            </a:r>
            <a:r>
              <a:rPr lang="tr-TR" sz="2800" dirty="0"/>
              <a:t> </a:t>
            </a:r>
            <a:r>
              <a:rPr lang="tr-TR" sz="2800" dirty="0" err="1"/>
              <a:t>electric</a:t>
            </a:r>
            <a:r>
              <a:rPr lang="tr-TR" sz="2800" dirty="0"/>
              <a:t> </a:t>
            </a:r>
            <a:r>
              <a:rPr lang="tr-TR" sz="2800" dirty="0" err="1"/>
              <a:t>motors</a:t>
            </a:r>
            <a:r>
              <a:rPr lang="tr-TR" sz="2800" dirty="0"/>
              <a:t> </a:t>
            </a:r>
            <a:r>
              <a:rPr lang="tr-TR" sz="2800" dirty="0" err="1"/>
              <a:t>because</a:t>
            </a:r>
            <a:r>
              <a:rPr lang="tr-TR" sz="2800" dirty="0"/>
              <a:t> of </a:t>
            </a:r>
            <a:r>
              <a:rPr lang="tr-TR" sz="2800" dirty="0" err="1"/>
              <a:t>power</a:t>
            </a:r>
            <a:r>
              <a:rPr lang="tr-TR" sz="2800" dirty="0"/>
              <a:t> </a:t>
            </a:r>
            <a:r>
              <a:rPr lang="tr-TR" sz="2800" dirty="0" err="1"/>
              <a:t>losses</a:t>
            </a:r>
            <a:r>
              <a:rPr lang="tr-TR" sz="2800" dirty="0"/>
              <a:t>.</a:t>
            </a:r>
          </a:p>
          <a:p>
            <a:endParaRPr lang="tr-TR" sz="2800" dirty="0"/>
          </a:p>
          <a:p>
            <a:r>
              <a:rPr lang="tr-TR" sz="2800" dirty="0" err="1"/>
              <a:t>The</a:t>
            </a:r>
            <a:r>
              <a:rPr lang="tr-TR" sz="2800" dirty="0"/>
              <a:t> </a:t>
            </a:r>
            <a:r>
              <a:rPr lang="tr-TR" sz="2800" dirty="0" err="1"/>
              <a:t>power</a:t>
            </a:r>
            <a:r>
              <a:rPr lang="tr-TR" sz="2800" dirty="0"/>
              <a:t> </a:t>
            </a:r>
            <a:r>
              <a:rPr lang="tr-TR" sz="2800" dirty="0" err="1"/>
              <a:t>losses</a:t>
            </a:r>
            <a:r>
              <a:rPr lang="tr-TR" sz="2800" dirty="0"/>
              <a:t> </a:t>
            </a:r>
            <a:r>
              <a:rPr lang="tr-TR" sz="2800" dirty="0" err="1"/>
              <a:t>are</a:t>
            </a:r>
            <a:r>
              <a:rPr lang="tr-TR" sz="2800" dirty="0"/>
              <a:t> </a:t>
            </a:r>
            <a:r>
              <a:rPr lang="tr-TR" sz="2800" dirty="0" err="1"/>
              <a:t>about</a:t>
            </a:r>
            <a:r>
              <a:rPr lang="tr-TR" sz="2800" dirty="0"/>
              <a:t> </a:t>
            </a:r>
            <a:r>
              <a:rPr lang="tr-TR" sz="2800" dirty="0" err="1"/>
              <a:t>basically</a:t>
            </a:r>
            <a:r>
              <a:rPr lang="tr-TR" sz="2800" dirty="0"/>
              <a:t> </a:t>
            </a:r>
            <a:r>
              <a:rPr lang="tr-TR" sz="2800" dirty="0" err="1"/>
              <a:t>current</a:t>
            </a:r>
            <a:r>
              <a:rPr lang="tr-TR" sz="2800" dirty="0"/>
              <a:t> </a:t>
            </a:r>
            <a:r>
              <a:rPr lang="tr-TR" sz="2800" dirty="0" err="1"/>
              <a:t>flow</a:t>
            </a:r>
            <a:r>
              <a:rPr lang="tr-TR" sz="2800" dirty="0"/>
              <a:t> </a:t>
            </a:r>
            <a:r>
              <a:rPr lang="tr-TR" sz="2800" dirty="0" err="1"/>
              <a:t>and</a:t>
            </a:r>
            <a:r>
              <a:rPr lang="tr-TR" sz="2800" dirty="0"/>
              <a:t> </a:t>
            </a:r>
            <a:r>
              <a:rPr lang="tr-TR" sz="2800" dirty="0" err="1"/>
              <a:t>resistance</a:t>
            </a:r>
            <a:r>
              <a:rPr lang="tr-TR" sz="2800" dirty="0"/>
              <a:t> of </a:t>
            </a:r>
            <a:r>
              <a:rPr lang="tr-TR" sz="2800" dirty="0" err="1"/>
              <a:t>conductors</a:t>
            </a:r>
            <a:r>
              <a:rPr lang="tr-TR" sz="2800" dirty="0"/>
              <a:t>. </a:t>
            </a:r>
            <a:r>
              <a:rPr lang="tr-TR" sz="2800" dirty="0" err="1"/>
              <a:t>Also</a:t>
            </a:r>
            <a:r>
              <a:rPr lang="tr-TR" sz="2800" dirty="0"/>
              <a:t>, </a:t>
            </a:r>
            <a:r>
              <a:rPr lang="tr-TR" sz="2800" dirty="0" err="1"/>
              <a:t>operation</a:t>
            </a:r>
            <a:r>
              <a:rPr lang="tr-TR" sz="2800" dirty="0"/>
              <a:t> </a:t>
            </a:r>
            <a:r>
              <a:rPr lang="tr-TR" sz="2800" dirty="0" err="1"/>
              <a:t>frequency</a:t>
            </a:r>
            <a:r>
              <a:rPr lang="tr-TR" sz="2800" dirty="0"/>
              <a:t> </a:t>
            </a:r>
            <a:r>
              <a:rPr lang="tr-TR" sz="2800" dirty="0" err="1"/>
              <a:t>changes</a:t>
            </a:r>
            <a:r>
              <a:rPr lang="tr-TR" sz="2800" dirty="0"/>
              <a:t> </a:t>
            </a:r>
            <a:r>
              <a:rPr lang="tr-TR" sz="2800" dirty="0" err="1"/>
              <a:t>losses</a:t>
            </a:r>
            <a:r>
              <a:rPr lang="tr-TR" sz="2800" dirty="0"/>
              <a:t>.</a:t>
            </a:r>
          </a:p>
          <a:p>
            <a:r>
              <a:rPr lang="tr-TR" sz="2800" dirty="0">
                <a:hlinkClick r:id="rId4"/>
              </a:rPr>
              <a:t>(</a:t>
            </a:r>
            <a:r>
              <a:rPr lang="tr-TR" sz="2800" dirty="0" err="1">
                <a:hlinkClick r:id="rId4"/>
              </a:rPr>
              <a:t>Eddy</a:t>
            </a:r>
            <a:r>
              <a:rPr lang="tr-TR" sz="2800" dirty="0">
                <a:hlinkClick r:id="rId4"/>
              </a:rPr>
              <a:t> </a:t>
            </a:r>
            <a:r>
              <a:rPr lang="tr-TR" sz="2800" dirty="0" err="1">
                <a:hlinkClick r:id="rId4"/>
              </a:rPr>
              <a:t>Current</a:t>
            </a:r>
            <a:r>
              <a:rPr lang="tr-TR" sz="2800" dirty="0">
                <a:hlinkClick r:id="rId4"/>
              </a:rPr>
              <a:t> </a:t>
            </a:r>
            <a:r>
              <a:rPr lang="tr-TR" sz="2800" dirty="0" err="1">
                <a:hlinkClick r:id="rId4"/>
              </a:rPr>
              <a:t>Loss</a:t>
            </a:r>
            <a:r>
              <a:rPr lang="tr-TR" sz="2800" dirty="0"/>
              <a:t>)</a:t>
            </a:r>
          </a:p>
          <a:p>
            <a:endParaRPr lang="tr-TR" sz="2800" dirty="0"/>
          </a:p>
          <a:p>
            <a:r>
              <a:rPr lang="tr-TR" sz="2800" dirty="0" err="1"/>
              <a:t>For</a:t>
            </a:r>
            <a:r>
              <a:rPr lang="tr-TR" sz="2800" dirty="0"/>
              <a:t> </a:t>
            </a:r>
            <a:r>
              <a:rPr lang="tr-TR" sz="2800" dirty="0" err="1"/>
              <a:t>avoiding</a:t>
            </a:r>
            <a:r>
              <a:rPr lang="tr-TR" sz="2800" dirty="0"/>
              <a:t> </a:t>
            </a:r>
            <a:r>
              <a:rPr lang="tr-TR" sz="2800" dirty="0" err="1"/>
              <a:t>the</a:t>
            </a:r>
            <a:r>
              <a:rPr lang="tr-TR" sz="2800" dirty="0"/>
              <a:t> </a:t>
            </a:r>
            <a:r>
              <a:rPr lang="tr-TR" sz="2800" dirty="0" err="1"/>
              <a:t>loss</a:t>
            </a:r>
            <a:r>
              <a:rPr lang="tr-TR" sz="2800" dirty="0"/>
              <a:t>, ‘</a:t>
            </a:r>
            <a:r>
              <a:rPr lang="tr-TR" sz="2800" dirty="0" err="1"/>
              <a:t>Lamination</a:t>
            </a:r>
            <a:r>
              <a:rPr lang="tr-TR" sz="2800" dirty="0"/>
              <a:t>’ is </a:t>
            </a:r>
            <a:r>
              <a:rPr lang="tr-TR" sz="2800" dirty="0" err="1"/>
              <a:t>used</a:t>
            </a:r>
            <a:r>
              <a:rPr lang="tr-TR" sz="2800" dirty="0"/>
              <a:t>.</a:t>
            </a:r>
          </a:p>
          <a:p>
            <a:r>
              <a:rPr lang="tr-TR" sz="2800" dirty="0">
                <a:hlinkClick r:id="rId5"/>
              </a:rPr>
              <a:t>(</a:t>
            </a:r>
            <a:r>
              <a:rPr lang="en-US" sz="2800" dirty="0">
                <a:hlinkClick r:id="rId5"/>
              </a:rPr>
              <a:t>Core Construction of Power Transformers</a:t>
            </a:r>
            <a:r>
              <a:rPr lang="tr-TR" sz="2800" dirty="0"/>
              <a:t>)</a:t>
            </a:r>
          </a:p>
          <a:p>
            <a:endParaRPr lang="tr-TR" sz="2800" dirty="0"/>
          </a:p>
          <a:p>
            <a:endParaRPr lang="tr-TR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8768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9BBF6D39-D44B-4F12-A78A-1B8D705B1B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64215" y="770481"/>
            <a:ext cx="3124200" cy="3609975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5B6F2498-F334-4E41-B256-CF55733CE82F}"/>
              </a:ext>
            </a:extLst>
          </p:cNvPr>
          <p:cNvSpPr txBox="1"/>
          <p:nvPr/>
        </p:nvSpPr>
        <p:spPr>
          <a:xfrm>
            <a:off x="8534400" y="4876799"/>
            <a:ext cx="2983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May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be</a:t>
            </a:r>
          </a:p>
          <a:p>
            <a:r>
              <a:rPr lang="tr-TR" dirty="0"/>
              <a:t>	 </a:t>
            </a:r>
            <a:r>
              <a:rPr lang="tr-TR" dirty="0" err="1"/>
              <a:t>with</a:t>
            </a:r>
            <a:r>
              <a:rPr lang="tr-TR" dirty="0"/>
              <a:t>  </a:t>
            </a:r>
            <a:r>
              <a:rPr lang="tr-TR" dirty="0" err="1"/>
              <a:t>you</a:t>
            </a:r>
            <a:endParaRPr lang="en-GB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4B377925-17A2-4993-84E5-53D11E6FB74A}"/>
              </a:ext>
            </a:extLst>
          </p:cNvPr>
          <p:cNvSpPr txBox="1"/>
          <p:nvPr/>
        </p:nvSpPr>
        <p:spPr>
          <a:xfrm>
            <a:off x="673769" y="918661"/>
            <a:ext cx="733124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/>
              <a:t>T</a:t>
            </a:r>
            <a:r>
              <a:rPr lang="en-US" sz="2800" dirty="0"/>
              <a:t>here are more applications such as</a:t>
            </a:r>
            <a:r>
              <a:rPr lang="tr-TR" sz="2800" dirty="0"/>
              <a:t>:</a:t>
            </a:r>
          </a:p>
          <a:p>
            <a:r>
              <a:rPr lang="tr-TR" sz="2800" dirty="0"/>
              <a:t>	-E</a:t>
            </a:r>
            <a:r>
              <a:rPr lang="en-US" sz="2800" dirty="0" err="1"/>
              <a:t>lectromagnetic</a:t>
            </a:r>
            <a:r>
              <a:rPr lang="en-US" sz="2800" dirty="0"/>
              <a:t> braking</a:t>
            </a:r>
            <a:endParaRPr lang="tr-TR" sz="2800" dirty="0"/>
          </a:p>
          <a:p>
            <a:r>
              <a:rPr lang="en-US" sz="2800" dirty="0"/>
              <a:t> </a:t>
            </a:r>
            <a:r>
              <a:rPr lang="tr-TR" sz="2800" dirty="0"/>
              <a:t>	-I</a:t>
            </a:r>
            <a:r>
              <a:rPr lang="en-US" sz="2800" dirty="0"/>
              <a:t>dentification of metals</a:t>
            </a:r>
            <a:endParaRPr lang="tr-TR" sz="2800" dirty="0"/>
          </a:p>
          <a:p>
            <a:r>
              <a:rPr lang="tr-TR" sz="2800" dirty="0"/>
              <a:t> 	-A</a:t>
            </a:r>
            <a:r>
              <a:rPr lang="en-US" sz="2800" dirty="0" err="1"/>
              <a:t>ttractive</a:t>
            </a:r>
            <a:r>
              <a:rPr lang="en-US" sz="2800" dirty="0"/>
              <a:t> effects </a:t>
            </a:r>
            <a:endParaRPr lang="tr-TR" sz="2800" dirty="0"/>
          </a:p>
          <a:p>
            <a:r>
              <a:rPr lang="tr-TR" sz="2800" dirty="0"/>
              <a:t> 	-V</a:t>
            </a:r>
            <a:r>
              <a:rPr lang="en-US" sz="2800" dirty="0" err="1"/>
              <a:t>ibration</a:t>
            </a:r>
            <a:r>
              <a:rPr lang="en-US" sz="2800" dirty="0"/>
              <a:t> and position sensing</a:t>
            </a:r>
            <a:endParaRPr lang="tr-TR" sz="2800" dirty="0"/>
          </a:p>
          <a:p>
            <a:r>
              <a:rPr lang="tr-TR" sz="2800" dirty="0"/>
              <a:t>	-</a:t>
            </a:r>
            <a:r>
              <a:rPr lang="en-US" sz="2800" dirty="0"/>
              <a:t>Levitation (Repulsive effects).</a:t>
            </a:r>
            <a:endParaRPr lang="tr-TR" sz="2800" dirty="0"/>
          </a:p>
          <a:p>
            <a:endParaRPr lang="tr-TR" sz="2800" dirty="0"/>
          </a:p>
          <a:p>
            <a:endParaRPr lang="tr-TR" sz="2800" dirty="0"/>
          </a:p>
          <a:p>
            <a:r>
              <a:rPr lang="en-US" sz="2800" dirty="0">
                <a:hlinkClick r:id="rId3"/>
              </a:rPr>
              <a:t>Electromagnetic Brakes - How they work</a:t>
            </a:r>
            <a:endParaRPr lang="tr-TR" sz="2800" dirty="0"/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0508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10DDA17-28E1-42E3-8AD9-B17606876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Magnetic</a:t>
            </a:r>
            <a:r>
              <a:rPr lang="tr-TR" dirty="0"/>
              <a:t> </a:t>
            </a:r>
            <a:r>
              <a:rPr lang="tr-TR" dirty="0" err="1"/>
              <a:t>Levitation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6C4D6F-F08D-4EBE-92AD-4BC1674D4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Induced current by changing magnetic field creates a opposite magnetic fields within conductors</a:t>
            </a:r>
            <a:r>
              <a:rPr lang="tr-TR" dirty="0"/>
              <a:t>. </a:t>
            </a:r>
          </a:p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magnetic</a:t>
            </a:r>
            <a:r>
              <a:rPr lang="tr-TR" dirty="0"/>
              <a:t> </a:t>
            </a:r>
            <a:r>
              <a:rPr lang="tr-TR" dirty="0" err="1"/>
              <a:t>field</a:t>
            </a:r>
            <a:r>
              <a:rPr lang="tr-TR" dirty="0"/>
              <a:t> </a:t>
            </a:r>
            <a:r>
              <a:rPr lang="tr-TR" dirty="0" err="1"/>
              <a:t>cretates</a:t>
            </a:r>
            <a:r>
              <a:rPr lang="tr-TR" dirty="0"/>
              <a:t> a </a:t>
            </a:r>
            <a:r>
              <a:rPr lang="tr-TR" dirty="0" err="1"/>
              <a:t>induced</a:t>
            </a:r>
            <a:r>
              <a:rPr lang="tr-TR" dirty="0"/>
              <a:t> </a:t>
            </a:r>
            <a:r>
              <a:rPr lang="tr-TR" dirty="0" err="1"/>
              <a:t>emf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90 </a:t>
            </a:r>
            <a:r>
              <a:rPr lang="tr-TR" dirty="0" err="1"/>
              <a:t>degree</a:t>
            </a:r>
            <a:r>
              <a:rPr lang="tr-TR" dirty="0"/>
              <a:t> </a:t>
            </a:r>
            <a:r>
              <a:rPr lang="tr-TR" dirty="0" err="1"/>
              <a:t>phase</a:t>
            </a:r>
            <a:r>
              <a:rPr lang="tr-TR" dirty="0"/>
              <a:t>. </a:t>
            </a:r>
          </a:p>
          <a:p>
            <a:r>
              <a:rPr lang="tr-TR" dirty="0" err="1"/>
              <a:t>If</a:t>
            </a:r>
            <a:r>
              <a:rPr lang="tr-TR" dirty="0"/>
              <a:t> </a:t>
            </a:r>
            <a:r>
              <a:rPr lang="tr-TR" dirty="0" err="1"/>
              <a:t>conductivity</a:t>
            </a:r>
            <a:r>
              <a:rPr lang="tr-TR" dirty="0"/>
              <a:t> of </a:t>
            </a:r>
            <a:r>
              <a:rPr lang="tr-TR" dirty="0" err="1"/>
              <a:t>material</a:t>
            </a:r>
            <a:r>
              <a:rPr lang="tr-TR" dirty="0"/>
              <a:t> is </a:t>
            </a:r>
            <a:r>
              <a:rPr lang="tr-TR" dirty="0" err="1"/>
              <a:t>enough</a:t>
            </a:r>
            <a:r>
              <a:rPr lang="tr-TR" dirty="0"/>
              <a:t> </a:t>
            </a:r>
            <a:r>
              <a:rPr lang="tr-TR" dirty="0" err="1"/>
              <a:t>large</a:t>
            </a:r>
            <a:r>
              <a:rPr lang="tr-TR" dirty="0"/>
              <a:t>,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induced</a:t>
            </a:r>
            <a:r>
              <a:rPr lang="tr-TR" dirty="0"/>
              <a:t> </a:t>
            </a:r>
            <a:r>
              <a:rPr lang="tr-TR" dirty="0" err="1"/>
              <a:t>emf</a:t>
            </a:r>
            <a:r>
              <a:rPr lang="tr-TR" dirty="0"/>
              <a:t> is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phase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inductor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</a:t>
            </a:r>
            <a:r>
              <a:rPr lang="tr-TR" dirty="0" err="1"/>
              <a:t>because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</a:t>
            </a:r>
            <a:r>
              <a:rPr lang="tr-TR" dirty="0" err="1"/>
              <a:t>phase</a:t>
            </a:r>
            <a:r>
              <a:rPr lang="tr-TR" dirty="0"/>
              <a:t> </a:t>
            </a:r>
            <a:r>
              <a:rPr lang="tr-TR" dirty="0" err="1"/>
              <a:t>depends</a:t>
            </a:r>
            <a:r>
              <a:rPr lang="tr-TR" dirty="0"/>
              <a:t> on </a:t>
            </a:r>
            <a:r>
              <a:rPr lang="tr-TR" dirty="0" err="1"/>
              <a:t>below</a:t>
            </a:r>
            <a:r>
              <a:rPr lang="tr-TR" dirty="0"/>
              <a:t> </a:t>
            </a:r>
            <a:r>
              <a:rPr lang="tr-TR" dirty="0" err="1"/>
              <a:t>formula</a:t>
            </a:r>
            <a:r>
              <a:rPr lang="tr-TR" dirty="0"/>
              <a:t> at </a:t>
            </a:r>
            <a:r>
              <a:rPr lang="tr-TR" dirty="0" err="1"/>
              <a:t>basic</a:t>
            </a:r>
            <a:r>
              <a:rPr lang="tr-TR" dirty="0"/>
              <a:t> R-L </a:t>
            </a:r>
            <a:r>
              <a:rPr lang="tr-TR" dirty="0" err="1"/>
              <a:t>circuit</a:t>
            </a:r>
            <a:r>
              <a:rPr lang="tr-TR" dirty="0"/>
              <a:t>.</a:t>
            </a:r>
            <a:r>
              <a:rPr lang="tr-TR" dirty="0">
                <a:hlinkClick r:id="rId2"/>
              </a:rPr>
              <a:t>(</a:t>
            </a:r>
            <a:r>
              <a:rPr lang="tr-TR" dirty="0" err="1">
                <a:hlinkClick r:id="rId2"/>
              </a:rPr>
              <a:t>RL_circuit</a:t>
            </a:r>
            <a:r>
              <a:rPr lang="tr-TR" dirty="0"/>
              <a:t>)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CFA8A7A7-914D-483C-9945-CAC399B7D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936" y="4796589"/>
            <a:ext cx="4820664" cy="113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757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704254D-64D6-4B4F-B1E1-A895D1B3D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68" y="385011"/>
            <a:ext cx="6128085" cy="5791952"/>
          </a:xfrm>
        </p:spPr>
        <p:txBody>
          <a:bodyPr/>
          <a:lstStyle/>
          <a:p>
            <a:r>
              <a:rPr lang="tr-TR" dirty="0" err="1"/>
              <a:t>Thus</a:t>
            </a:r>
            <a:r>
              <a:rPr lang="tr-TR" dirty="0"/>
              <a:t>,</a:t>
            </a:r>
            <a:r>
              <a:rPr lang="en-US" dirty="0"/>
              <a:t>the conductors behaves like ‘diamagnetic materials’. Diamagnetic materials are repelled by magnetic field. 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principle</a:t>
            </a:r>
            <a:r>
              <a:rPr lang="tr-TR" dirty="0"/>
              <a:t> is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some</a:t>
            </a:r>
            <a:r>
              <a:rPr lang="tr-TR" dirty="0"/>
              <a:t> </a:t>
            </a:r>
            <a:r>
              <a:rPr lang="tr-TR" dirty="0" err="1"/>
              <a:t>region</a:t>
            </a:r>
            <a:r>
              <a:rPr lang="tr-TR" dirty="0"/>
              <a:t>.</a:t>
            </a:r>
          </a:p>
          <a:p>
            <a:pPr lvl="1"/>
            <a:endParaRPr lang="tr-TR" dirty="0"/>
          </a:p>
          <a:p>
            <a:pPr lvl="1"/>
            <a:r>
              <a:rPr lang="tr-TR" dirty="0" err="1">
                <a:hlinkClick r:id="rId2"/>
              </a:rPr>
              <a:t>Eddy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Current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Non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Ferrous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Separator</a:t>
            </a:r>
            <a:endParaRPr lang="tr-TR" dirty="0"/>
          </a:p>
          <a:p>
            <a:pPr lvl="1"/>
            <a:endParaRPr lang="tr-TR" dirty="0"/>
          </a:p>
          <a:p>
            <a:pPr lvl="1"/>
            <a:r>
              <a:rPr lang="tr-TR" dirty="0" err="1">
                <a:hlinkClick r:id="rId3"/>
              </a:rPr>
              <a:t>Maglev</a:t>
            </a:r>
            <a:r>
              <a:rPr lang="tr-TR" dirty="0">
                <a:hlinkClick r:id="rId3"/>
              </a:rPr>
              <a:t> Train</a:t>
            </a:r>
            <a:endParaRPr lang="tr-TR" dirty="0"/>
          </a:p>
          <a:p>
            <a:endParaRPr lang="tr-TR" dirty="0"/>
          </a:p>
          <a:p>
            <a:endParaRPr lang="en-GB" dirty="0"/>
          </a:p>
        </p:txBody>
      </p:sp>
      <p:pic>
        <p:nvPicPr>
          <p:cNvPr id="3078" name="Picture 6" descr="maglev train ile ilgili gÃ¶rsel sonucu">
            <a:extLst>
              <a:ext uri="{FF2B5EF4-FFF2-40B4-BE49-F238E27FC236}">
                <a16:creationId xmlns:a16="http://schemas.microsoft.com/office/drawing/2014/main" id="{92F2C644-3C07-430F-8482-74403694C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260" y="1427748"/>
            <a:ext cx="5313740" cy="318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952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A6AF149-C875-4695-B22A-FE9AF988F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MAGLEV FRISBEE</a:t>
            </a:r>
            <a:endParaRPr lang="en-GB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E74B514-C449-434F-8340-CB09DC628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A </a:t>
            </a:r>
            <a:r>
              <a:rPr lang="tr-TR" dirty="0" err="1"/>
              <a:t>frisbee</a:t>
            </a:r>
            <a:r>
              <a:rPr lang="tr-TR" dirty="0"/>
              <a:t> can </a:t>
            </a:r>
            <a:r>
              <a:rPr lang="tr-TR" dirty="0" err="1"/>
              <a:t>float</a:t>
            </a:r>
            <a:r>
              <a:rPr lang="tr-TR" dirty="0"/>
              <a:t> on </a:t>
            </a:r>
            <a:r>
              <a:rPr lang="tr-TR" dirty="0" err="1"/>
              <a:t>air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help</a:t>
            </a:r>
            <a:r>
              <a:rPr lang="tr-TR" dirty="0"/>
              <a:t> of </a:t>
            </a:r>
            <a:r>
              <a:rPr lang="tr-TR" dirty="0" err="1"/>
              <a:t>magnetic</a:t>
            </a:r>
            <a:r>
              <a:rPr lang="tr-TR" dirty="0"/>
              <a:t> </a:t>
            </a:r>
            <a:r>
              <a:rPr lang="tr-TR" dirty="0" err="1"/>
              <a:t>levitation</a:t>
            </a:r>
            <a:r>
              <a:rPr lang="tr-TR" dirty="0"/>
              <a:t>. 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58D9A2F0-36FA-454C-B942-0E56CD33E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451" y="2675245"/>
            <a:ext cx="7376094" cy="301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428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983</TotalTime>
  <Words>400</Words>
  <Application>Microsoft Office PowerPoint</Application>
  <PresentationFormat>Geniş ekran</PresentationFormat>
  <Paragraphs>98</Paragraphs>
  <Slides>13</Slides>
  <Notes>1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Teması</vt:lpstr>
      <vt:lpstr>FRISBEE DEMO</vt:lpstr>
      <vt:lpstr>EDDY CURRENT</vt:lpstr>
      <vt:lpstr>Influencing Factors of Eddy Current</vt:lpstr>
      <vt:lpstr>Funny Links that can be informative</vt:lpstr>
      <vt:lpstr> Avoding or Using Eddy Current ?</vt:lpstr>
      <vt:lpstr>PowerPoint Sunusu</vt:lpstr>
      <vt:lpstr>Magnetic Levitation</vt:lpstr>
      <vt:lpstr>PowerPoint Sunusu</vt:lpstr>
      <vt:lpstr>MAGLEV FRISBEE</vt:lpstr>
      <vt:lpstr>How?</vt:lpstr>
      <vt:lpstr>PowerPoint Sunusu</vt:lpstr>
      <vt:lpstr>   Demonstration</vt:lpstr>
      <vt:lpstr>Heating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FRISBEE DEMO</dc:title>
  <dc:creator>Enes AYAZ</dc:creator>
  <cp:lastModifiedBy>Enes AYAZ</cp:lastModifiedBy>
  <cp:revision>17</cp:revision>
  <dcterms:created xsi:type="dcterms:W3CDTF">2018-10-29T17:13:09Z</dcterms:created>
  <dcterms:modified xsi:type="dcterms:W3CDTF">2018-10-30T12:27:23Z</dcterms:modified>
</cp:coreProperties>
</file>

<file path=docProps/thumbnail.jpeg>
</file>